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MYEDCAMP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A platform for Ghanaian students, from kindergarten to WASSCE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This is the detailed briefing for teachers we will employ, the operations manager, and other stakeholders.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It explains the business architecture point by point, with screenshots from the live product.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public line is Learn. Practise. Progress. The clock is Africa/Accra. A family can start from GH₵10.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Where payroll or checkout is not finished, the deck says so. Do not invent a payslip or a live checkout.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HOW TO USE THIS DECK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Read it as an operating explanation, with product proof on the next slides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Text slides state the rule. Screenshot slides show the screen that carries that rule.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Teachers need the employment boundary and the pay rule. Do not open their meeting with unfinished software.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operations manager needs the desks, the timetable, and the separation of parent money from teacher pay.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Other stakeholders need the national aim: one platform across the Ghanaian pre-tertiary system.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BUSINESS IN ONE PARAGRAPH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Who owns the lesson, the child, and the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MyEdCamp is the learning platform. It owns the lessons, the timetable, and the relationship with the family.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parent creates the household, adds each child, enrols them, and pays MyEdCamp.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teacher is employed to deliver the lesson they are assigned. They do not sell their own course and they do not collect the fee.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student learns, practises, submits work, and prepares for the exam that belongs to their class.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company stands between the parent and the teacher on purpose. That is the business.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Public homepage</a:t>
            </a:r>
          </a:p>
        </p:txBody>
      </p:sp>
      <p:pic>
        <p:nvPicPr>
          <p:cNvPr id="8" name="Picture 7" descr="01-home-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Learn. Practise. Progress. Live tutoring, homework and exam preparation for Ghanaian families.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5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AIM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Every Ghanaian student, not only the child who can afford a private tutor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aim is a structured path through the national curriculum and the national exams, from kindergarten through senior high.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“All students” means the whole pre-tertiary ladder, not one neighbourhood and not one exam year.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same operating model serves Primary 4 and a WASSCE candidate. The content changes with the class. The company does not.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Extra classes already exist in Ghana. The aim is to make that extra learning structured, visible, and affordable enough to start.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6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parent must be able to see whether the child is keeping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family should be able to start at a low price and add live teaching when they are ready.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parent should be able to answer three questions without phoning a tutor.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Did my child attend?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Was the homework done and marked?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Is the child improving over the weeks, not only on the night before the exam?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7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GHANA IS THE CURRICULUM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product is built on NaCCA, not on a foreign syllabus with local labels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Kindergarten is Key Phase 1: KG 1 and KG 2.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Lower Primary is Basic 1–3. Upper Primary is Basic 4–6. Both use the standards-based curriculum.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Junior high is the Common Core Programme: JHS 1–3, which is Basic 7–9.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Senior high is SHS 1–3, or three years of TVET, on the secondary education curriculum.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year is the Ghanaian three-term year. Subjects include Ghana-specific areas such as Our World Our People.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8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TWO NATIONAL EXAMS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BECE and WASSCE sit inside the week, not in a last-minute crash course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BECE is the junior-high examination. The path in the product is topic practice, mocks, and past questions.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BECE subjects called out first are Mathematics, English Language, Integrated Science, and Social Studies.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WASSCE is the senior-high examination, with core and elective papers.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Exam-bank practice is organised by subject, topic, and paper.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child should meet the exam every week inside the learning loop, not only in the final term.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9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BECE and WASSCE on the public site</a:t>
            </a:r>
          </a:p>
        </p:txBody>
      </p:sp>
      <p:pic>
        <p:nvPicPr>
          <p:cNvPr id="8" name="Picture 7" descr="06-home-exam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Structured BECE and WASSCE preparation inside the same weekly cycle as live lessons.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10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Entry price from GH₵10</a:t>
            </a:r>
          </a:p>
        </p:txBody>
      </p:sp>
      <p:pic>
        <p:nvPicPr>
          <p:cNvPr id="8" name="Picture 7" descr="07-home-pr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Exam bank, drills and recorded lessons can start from ten Ghana cedis.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11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MARKET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Ghana does not lack tutors. It lacks an accountable way to buy extra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Families already pay for extra classes. Many of those classes are one-off.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Exam preparation is often delayed until a crash course.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Homework from a private arrangement is easy to abandon, because the parent is not in the record.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When the parent pays the teacher directly, nobody holds attendance, marking, and improvement in one place.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strong teacher in one area is invisible to a child somewhere else.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12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WHAT MYEDCAMP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Structured extra learning, with the parent in the account and the teacher on the payroll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It is not a replacement for the child’s school. The child stays in KG, primary, JHS, or SHS.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It is the accountable layer around live lessons, practice, homework, mocks, and progress.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It is not a marketplace where tutors list themselves and keep the fee.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It is not a video library with no one responsible for attendance.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Learn. Practise. Progress. is the whole offer in three words.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13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WHAT THE PLATFORM DOES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first five promises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Structured online tutoring: live and recorded lessons on a planned path.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Personalised learning: practice follows what that student still needs.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Homework accountability: assigned, submitted, marked, followed up.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Exam preparation: BECE and WASSCE sit in the same weekly cycle.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Parental visibility: the parent creates the family and can see whether the child is keeping up.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14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WHAT THE PLATFORM DOES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rest of the promise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Student accountability: attendance, submission, and improvement are visible.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An exam bank of past questions and drills, by subject, topic, and paper.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Progress over time, not a single score with no history.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Mentorship and academic guidance, only inside an approved relationship.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starting price of GH₵10 so practice is not reserved for families who can pay a full private term on day one.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15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LEARNING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A week of work, then the cycle starts again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1. Learn. The live lesson and the resources.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2. Practise. Exercises and the exam bank.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3. Apply. Homework.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4. Submit. The student hands the work in.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5. Assess. Tests and mocks.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6. Feedback. The teacher marks. 7. Improve, then return to Learn.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16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How families start and what we sell</a:t>
            </a:r>
          </a:p>
        </p:txBody>
      </p:sp>
      <p:pic>
        <p:nvPicPr>
          <p:cNvPr id="8" name="Picture 7" descr="05-home-famil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Parent account → add children → watch progress. Nine services listed on the public site.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17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The weekly learning cycle</a:t>
            </a:r>
          </a:p>
        </p:txBody>
      </p:sp>
      <p:pic>
        <p:nvPicPr>
          <p:cNvPr id="8" name="Picture 7" descr="04-home-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Learn → Practise → Apply → Submit → Assess → Feedback → Improve.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18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BUSINESS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Twelve operating rules — first half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MyEdCamp owns the lesson. Teachers deliver it.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One parent owns the household. Children are added under that parent.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Parents pay MyEdCamp. They do not pay the teacher.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Teachers are paid by MyEdCamp for approved delivery.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timetable belongs to the platform. A teacher cannot set class times.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question bank belongs to MyEdCamp.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19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BUSINESS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Twelve operating rules — second half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 revenue and teacher compensation are separate books.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Safeguarding is a restricted case file, not a support ticket.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Operations is split by desk: academics, welfare, technology, safeguarding, marketing, platform, and reporting.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Super Admin can open every module. An operations admin does not hold those powers.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Live classes use the MyEdCamp video account.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Time is Africa/Accra. The currency of the promise is the Ghana cedi.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20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CAST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Each person has a job and a boundary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Parent: enrols, pays MyEdCamp, watches progress.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Student: attends, practises, submits. Cannot register alone.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Teacher: teaches, marks, records attendance. Does not set the timetable or collect fees.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Mentor: supports a learner only inside an approved relationship.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Academics: curriculum, lessons, class times, and teacher assignment.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Safeguarding: child-protection cases. Welfare handles ordinary welfare and complaints.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21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Super Admin dashboard</a:t>
            </a:r>
          </a:p>
        </p:txBody>
      </p:sp>
      <p:pic>
        <p:nvPicPr>
          <p:cNvPr id="8" name="Picture 7" descr="16-admin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Academics, delivery, people, finance and safeguarding are separate desks.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22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Class times the platform sets</a:t>
            </a:r>
          </a:p>
        </p:txBody>
      </p:sp>
      <p:pic>
        <p:nvPicPr>
          <p:cNvPr id="8" name="Picture 7" descr="17-admin-sess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Upcoming sessions include times that still need a teacher. Unassigned is an operations task.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23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WHERE PARENTS COME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parent is the customer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1. The parent creates the MyEdCamp account and owns the household.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2. The parent adds each child and sets the sign-in that child will use.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3. The parent finds lessons: subject lessons, BECE, WASSCE, and mocks.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4. The parent enrols the child and chooses a class time the platform has already set.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5. The parent pays MyEdCamp, starting from GH₵10 for study.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Step 6. The parent watches attendance, homework, results, and progress.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24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Public parent promise</a:t>
            </a:r>
          </a:p>
        </p:txBody>
      </p:sp>
      <p:pic>
        <p:nvPicPr>
          <p:cNvPr id="8" name="Picture 7" descr="02-home-par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20" y="960120"/>
            <a:ext cx="8912054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Parents enrol. Children learn. Choose Super Admin class times. See progress in one place.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25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Parent dashboard</a:t>
            </a:r>
          </a:p>
        </p:txBody>
      </p:sp>
      <p:pic>
        <p:nvPicPr>
          <p:cNvPr id="8" name="Picture 7" descr="10-parent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Selected child, homework requiring attention, upcoming lessons, payment status.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26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Find Lessons</a:t>
            </a:r>
          </a:p>
        </p:txBody>
      </p:sp>
      <p:pic>
        <p:nvPicPr>
          <p:cNvPr id="8" name="Picture 7" descr="11-parent-less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On screen: Parents pay MyEdCamp, not individual teachers.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27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WHERE STUDENTS COME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student is the learner, not the buyer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student joins the live lesson, practises, and submits homework.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BECE or WASSCE practice is the exam that matches their class.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student, the teacher, and the parent see the same facts: attendance, submission, and improvement.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website is the system of record. Mobile is the product direction.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child must not be able to open an account, choose a stranger, and pay them.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28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Student dashboard</a:t>
            </a:r>
          </a:p>
        </p:txBody>
      </p:sp>
      <p:pic>
        <p:nvPicPr>
          <p:cNvPr id="8" name="Picture 7" descr="18-student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Active lessons, homework, progress and live classes — learner tools, not payment tools.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29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WHERE TEACHERS COME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Employment, not a stall in a marketplace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Say this before rates: you are employed to deliver MyEdCamp lessons.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teach the subject you are assigned, at the class time the platform set.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mark the homework and you record who attended.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do not bring your own course, set your own timetable, or collect money from parents.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can report a safeguarding concern. You cannot browse other cases.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do not own the official question bank.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30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TEACHER’S PATH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Applying is not the same as being put on a class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1. The teacher applies through Become a Teacher. That starts onboarding only.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2. They complete the profile, submit verification documents, and accept policies.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3. Super Admin can ask for more information, verify, approve, reject, hold, activate, suspend, or set inactive.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4. Activation is refused until the policies are accepted and at least one document is verified.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5. The activation message: you will be assigned to a subject and to class times. You do not own courses.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31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AFTER ACTIVATION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How a teacher meets a class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Academics assigns the teacher to a subject.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class time already exists. An unassigned time is an operations task.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teacher sees only the students on the lessons they are assigned to teach.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They start the session, teach, mark, and record attendance.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If they are suspended or set inactive, access stops. History stays.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32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Public teacher promise</a:t>
            </a:r>
          </a:p>
        </p:txBody>
      </p:sp>
      <p:pic>
        <p:nvPicPr>
          <p:cNvPr id="8" name="Picture 7" descr="03-home-teach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20" y="960120"/>
            <a:ext cx="8912054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Super Admin assigns the subject and sets class times. Teachers do not sell their own courses.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33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Become a Teacher</a:t>
            </a:r>
          </a:p>
        </p:txBody>
      </p:sp>
      <p:pic>
        <p:nvPicPr>
          <p:cNvPr id="8" name="Picture 7" descr="08-become-teach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Creating an account does not grant teaching access. Super Admin verifies and activates.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34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Why teach with MyEdCamp</a:t>
            </a:r>
          </a:p>
        </p:txBody>
      </p:sp>
      <p:pic>
        <p:nvPicPr>
          <p:cNvPr id="8" name="Picture 7" descr="09-teacher-ro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Assigned to a subject. Verification first. Child protection required. Parents pay MyEdCamp.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35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Teacher dashboard</a:t>
            </a:r>
          </a:p>
        </p:txBody>
      </p:sp>
      <p:pic>
        <p:nvPicPr>
          <p:cNvPr id="8" name="Picture 7" descr="13-teacher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Assigned lessons, schedule, students, homework and earnings — scoped to that teacher.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36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Teacher schedule</a:t>
            </a:r>
          </a:p>
        </p:txBody>
      </p:sp>
      <p:pic>
        <p:nvPicPr>
          <p:cNvPr id="8" name="Picture 7" descr="14-teacher-sched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This week’s assigned class times from the platform.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37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REMUNERATION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Parents pay MyEdCamp. MyEdCamp pays the teacher.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This is employment pay, not a commission on families the teacher recruited.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There is no corridor payment after class.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Family revenue and teacher compensation are separate records on purpose.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MyEdCamp sets the compensation model and writes it on the teacher record.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completed class carries a compensation status. It begins as pending approval.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Pay follows an approved record. A verbal claim that a class happened is not the record.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38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PAYABLE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Five steps, in this order, then approval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Assigned. The teacher is on that subject and that lesson.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Scheduled. The platform set the class time.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Delivered. The class was taught.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Attendance recorded. The names are on the register.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Completed. The session is closed.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Only then does compensation move from pending approval to approved pay.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39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WHAT TO TELL TEACHERS ABOUT MONEY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rule is fixed. The payslip screen is not the thing to demonstrate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Tell them they will be paid by MyEdCamp for approved, delivered lessons.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Tell them the five-step record, so they understand why attendance and completion matter.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Tell them the model that applies to them will be set by the platform.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quote a rate that has not been written into that record.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promise an automatic payslip on day one.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promise that suspension does not erase historical lesson and pay records.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40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PRODUCT PROOF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384048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02A43"/>
                </a:solidFill>
                <a:latin typeface="Calibri"/>
              </a:rPr>
              <a:t>Pending Compensation</a:t>
            </a:r>
          </a:p>
        </p:txBody>
      </p:sp>
      <p:pic>
        <p:nvPicPr>
          <p:cNvPr id="8" name="Picture 7" descr="15-teacher-p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11" y="960120"/>
            <a:ext cx="8119872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08076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Calibri"/>
              </a:rPr>
              <a:t>On screen: assigned, scheduled, delivered, attendance recorded, then completed. Parents pay MyEdCamp, not you directly.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41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THE OPERATIONS MANAGER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You are running a school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 daily objects are class times, teacher assignment, unassigned sessions, attendance, homework, and family enrolment.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 teacher who has only applied is not yet someone you can place on a class.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An unassigned class time is your problem to fill.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 money and teacher pay must never be one report or one conversation.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Safeguarding does not sit in the general support queue.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You can explain the pay rule today. Plan the checkout and the payslip as the operational build still in front of you.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42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MONEY IN ONE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Two directions, never one handshake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Family to MyEdCamp: enrolment and study fees, from GH₵10 upward.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MyEdCamp to teacher: remuneration for an approved lesson record.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There is no arrow from family to teacher.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Invoices, subscriptions, and refunds stay on the family side.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Compensation status stays on the teacher side.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If a stakeholder draws a line from parent to teacher, correct the drawing before the meeting moves on.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43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WHAT NOT TO OVERCLAIM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Honesty is part of the pitch to people you will employ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demonstrate a finished parent checkout.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demonstrate an automatic payslip. Describe the five-step record and the approval.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quote a live-class price that leadership has not published. GH₵10 is the starting point for study.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say the mobile apps are already the daily classroom. They are the direction.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Do not say MyEdCamp replaces the child’s school.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4C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647395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Calibri"/>
              </a:rPr>
              <a:t>MyEdCamp  ·  Stakeholder briefing  ·  Ghana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60" y="647395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4748B"/>
                </a:solidFill>
                <a:latin typeface="Calibri"/>
              </a:rPr>
              <a:t>44  /  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168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6A34A"/>
                </a:solidFill>
                <a:latin typeface="Calibri"/>
              </a:rPr>
              <a:t>IF YOU REMEMBER ONLY THIS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43891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Calibri"/>
              </a:rPr>
              <a:t>The line to leave in the 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MyEdCamp is a platform for Ghanaian students, from kindergarten to the WASSCE year.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Parents own the account and pay MyEdCamp.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Teachers are employed to deliver lessons the platform owns, on times the platform sets.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Students do the work, and the parent can see whether it was done.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Pay follows an approved class record. It does not follow a private arrangement.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93B"/>
                </a:solidFill>
                <a:latin typeface="Calibri"/>
              </a:rPr>
              <a:t>Learn. Practise. Progress.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MyEdCamp stakeholder briefing</dc:title>
  <dc:subject>Business architecture with product screenshots</dc:subject>
  <dc:creator>MyEdCamp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